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14" r:id="rId2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2F92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938"/>
  </p:normalViewPr>
  <p:slideViewPr>
    <p:cSldViewPr snapToGrid="0">
      <p:cViewPr varScale="1">
        <p:scale>
          <a:sx n="81" d="100"/>
          <a:sy n="81" d="100"/>
        </p:scale>
        <p:origin x="1768" y="1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SLIDES_API12330392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SLIDES_API12330392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14F292-35D2-6876-F6CE-43B7CD082885}"/>
              </a:ext>
            </a:extLst>
          </p:cNvPr>
          <p:cNvSpPr txBox="1"/>
          <p:nvPr/>
        </p:nvSpPr>
        <p:spPr>
          <a:xfrm>
            <a:off x="271063" y="2832674"/>
            <a:ext cx="4098999" cy="1169551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entury Gothic" charset="0"/>
                <a:ea typeface="Century Gothic" charset="0"/>
                <a:cs typeface="Century Gothic" charset="0"/>
              </a:rPr>
              <a:t>ELA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: Main Topic</a:t>
            </a:r>
            <a:endParaRPr lang="en-US" sz="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u="sng" dirty="0">
                <a:latin typeface="Century Gothic" charset="0"/>
                <a:ea typeface="Century Gothic" charset="0"/>
                <a:cs typeface="Century Gothic" charset="0"/>
              </a:rPr>
              <a:t>Spelling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: Soft C and Soft G</a:t>
            </a:r>
            <a:endParaRPr lang="en-US" sz="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u="sng" dirty="0">
                <a:latin typeface="Century Gothic" charset="0"/>
                <a:ea typeface="Century Gothic" charset="0"/>
                <a:cs typeface="Century Gothic" charset="0"/>
              </a:rPr>
              <a:t>Language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: Plural Nouns (w/spelling changes)</a:t>
            </a:r>
            <a:endParaRPr lang="en-US" sz="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u="sng" dirty="0">
                <a:latin typeface="Century Gothic" charset="0"/>
                <a:ea typeface="Century Gothic" charset="0"/>
                <a:cs typeface="Century Gothic" charset="0"/>
              </a:rPr>
              <a:t>Math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: 2-Step Word Problems</a:t>
            </a:r>
            <a:endParaRPr lang="en-US" sz="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b="1" u="sng" dirty="0">
                <a:latin typeface="Century Gothic" charset="0"/>
                <a:ea typeface="Century Gothic" charset="0"/>
                <a:cs typeface="Century Gothic" charset="0"/>
              </a:rPr>
              <a:t>Social Studies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: Authority in the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56EF0-FD6D-A690-D44E-5946D64DAFB8}"/>
              </a:ext>
            </a:extLst>
          </p:cNvPr>
          <p:cNvSpPr txBox="1"/>
          <p:nvPr/>
        </p:nvSpPr>
        <p:spPr>
          <a:xfrm>
            <a:off x="912495" y="2247899"/>
            <a:ext cx="35699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ino MT" pitchFamily="82" charset="77"/>
              </a:rPr>
              <a:t>WEEKLY SKILLS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4B5FFF-3A92-EAE6-6090-8BFF1E2A927F}"/>
              </a:ext>
            </a:extLst>
          </p:cNvPr>
          <p:cNvSpPr txBox="1"/>
          <p:nvPr/>
        </p:nvSpPr>
        <p:spPr>
          <a:xfrm>
            <a:off x="228591" y="4523336"/>
            <a:ext cx="4120261" cy="327782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Century Gothic" charset="0"/>
                <a:ea typeface="Century Gothic" charset="0"/>
                <a:cs typeface="Century Gothic" charset="0"/>
              </a:rPr>
              <a:t>SOFT C &amp; SOFT G:</a:t>
            </a:r>
            <a:endParaRPr lang="en-US" sz="2400" b="1" i="1" u="sng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00" b="1" i="1" u="sng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2200" b="1" i="1" u="sng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200" b="1" dirty="0">
              <a:latin typeface="Century Gothic" panose="020B0502020202020204" pitchFamily="34" charset="0"/>
              <a:ea typeface="Brush Script MT" panose="03060802040406070304" pitchFamily="66" charset="-122"/>
              <a:cs typeface="Brush Script MT" panose="03060802040406070304" pitchFamily="66" charset="-122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0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4ED787-DDB6-2567-DE3B-72EEEAA1D084}"/>
              </a:ext>
            </a:extLst>
          </p:cNvPr>
          <p:cNvSpPr/>
          <p:nvPr/>
        </p:nvSpPr>
        <p:spPr>
          <a:xfrm>
            <a:off x="327661" y="4070964"/>
            <a:ext cx="7076895" cy="461572"/>
          </a:xfrm>
          <a:prstGeom prst="rect">
            <a:avLst/>
          </a:prstGeom>
          <a:solidFill>
            <a:srgbClr val="73FDD6"/>
          </a:solidFill>
          <a:ln>
            <a:solidFill>
              <a:srgbClr val="73FD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Kino MT" pitchFamily="8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B5BA0-AB32-36E8-C21E-D006FCDF33C9}"/>
              </a:ext>
            </a:extLst>
          </p:cNvPr>
          <p:cNvSpPr/>
          <p:nvPr/>
        </p:nvSpPr>
        <p:spPr>
          <a:xfrm>
            <a:off x="327661" y="7815895"/>
            <a:ext cx="7086091" cy="461572"/>
          </a:xfrm>
          <a:prstGeom prst="rect">
            <a:avLst/>
          </a:prstGeom>
          <a:solidFill>
            <a:srgbClr val="FFF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4C15F-2C3D-AE51-6EFA-F5EC1432326A}"/>
              </a:ext>
            </a:extLst>
          </p:cNvPr>
          <p:cNvSpPr txBox="1"/>
          <p:nvPr/>
        </p:nvSpPr>
        <p:spPr>
          <a:xfrm>
            <a:off x="4876801" y="2305734"/>
            <a:ext cx="35699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ino MT" pitchFamily="82" charset="77"/>
              </a:rPr>
              <a:t>TESTS/HOMEWORK</a:t>
            </a:r>
            <a:endParaRPr lang="en-US" sz="3200" dirty="0">
              <a:latin typeface="Kino MT" pitchFamily="8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A4634-7FE2-1933-0411-3311BE4FE042}"/>
              </a:ext>
            </a:extLst>
          </p:cNvPr>
          <p:cNvSpPr txBox="1"/>
          <p:nvPr/>
        </p:nvSpPr>
        <p:spPr>
          <a:xfrm>
            <a:off x="4482465" y="2863323"/>
            <a:ext cx="286362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Century Gothic" charset="0"/>
                <a:ea typeface="Century Gothic" charset="0"/>
                <a:cs typeface="Century Gothic" charset="0"/>
              </a:rPr>
              <a:t>Tests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- Spelling and Math Facts on Friday</a:t>
            </a:r>
          </a:p>
          <a:p>
            <a:pPr algn="ctr"/>
            <a:r>
              <a:rPr lang="en-US" sz="1600" b="1" u="sng" dirty="0">
                <a:latin typeface="Century Gothic" charset="0"/>
                <a:ea typeface="Century Gothic" charset="0"/>
                <a:cs typeface="Century Gothic" charset="0"/>
              </a:rPr>
              <a:t>Homework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- Reading, Math Practice, and Math Facts each night.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54357EC-3E42-B4F4-3065-9CE9A0ABAF84}"/>
              </a:ext>
            </a:extLst>
          </p:cNvPr>
          <p:cNvSpPr/>
          <p:nvPr/>
        </p:nvSpPr>
        <p:spPr>
          <a:xfrm>
            <a:off x="327661" y="82197"/>
            <a:ext cx="7155179" cy="1172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Mrs. Peacock’s Newsletter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September 25-29,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A0013-1696-723A-96E2-104D5FF89D30}"/>
              </a:ext>
            </a:extLst>
          </p:cNvPr>
          <p:cNvSpPr txBox="1"/>
          <p:nvPr/>
        </p:nvSpPr>
        <p:spPr>
          <a:xfrm>
            <a:off x="4331909" y="7821960"/>
            <a:ext cx="35699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ino MT" pitchFamily="82" charset="77"/>
              </a:rPr>
              <a:t>UPCOMING EVENTS</a:t>
            </a:r>
            <a:endParaRPr lang="en-US" sz="3200" dirty="0">
              <a:latin typeface="Kino MT" pitchFamily="82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8B544-CA59-875C-DDDA-F037F1AFE645}"/>
              </a:ext>
            </a:extLst>
          </p:cNvPr>
          <p:cNvSpPr txBox="1"/>
          <p:nvPr/>
        </p:nvSpPr>
        <p:spPr>
          <a:xfrm>
            <a:off x="4215239" y="8469120"/>
            <a:ext cx="3160396" cy="83099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 Hebrew Scholar Light"/>
              </a:rPr>
              <a:t>October 11-16- FALL BREAK</a:t>
            </a:r>
          </a:p>
          <a:p>
            <a:r>
              <a:rPr lang="en-US" sz="1600" b="1" dirty="0">
                <a:latin typeface="Century Gothic" panose="020B0502020202020204" pitchFamily="34" charset="0"/>
                <a:cs typeface="Arial Hebrew Scholar Light"/>
              </a:rPr>
              <a:t>October 16- Parent Teacher Conferences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7F80D-E50F-DBCD-C2E2-ACD988E6EB45}"/>
              </a:ext>
            </a:extLst>
          </p:cNvPr>
          <p:cNvSpPr txBox="1"/>
          <p:nvPr/>
        </p:nvSpPr>
        <p:spPr>
          <a:xfrm>
            <a:off x="843002" y="7799047"/>
            <a:ext cx="35699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ino MT" pitchFamily="82" charset="77"/>
              </a:rPr>
              <a:t>REMINDERS</a:t>
            </a:r>
            <a:endParaRPr lang="en-US" sz="3200" dirty="0">
              <a:latin typeface="Kino MT" pitchFamily="8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8B030-B328-8ABE-D83F-7B636195B725}"/>
              </a:ext>
            </a:extLst>
          </p:cNvPr>
          <p:cNvSpPr txBox="1"/>
          <p:nvPr/>
        </p:nvSpPr>
        <p:spPr>
          <a:xfrm>
            <a:off x="228591" y="8292206"/>
            <a:ext cx="3807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Send a snack and water bottle with your child EVERYDAY!</a:t>
            </a:r>
            <a:endParaRPr lang="en-US" sz="16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Check your child’s homework folder and planner every night! 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Signed papers go home on Tuesdays.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576AC-B451-031D-D0AA-E00EC66ED1AA}"/>
              </a:ext>
            </a:extLst>
          </p:cNvPr>
          <p:cNvSpPr txBox="1"/>
          <p:nvPr/>
        </p:nvSpPr>
        <p:spPr>
          <a:xfrm>
            <a:off x="327661" y="4124187"/>
            <a:ext cx="3887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SPELLING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4C1E-FF70-5EAF-33FD-7E962C0E9A99}"/>
              </a:ext>
            </a:extLst>
          </p:cNvPr>
          <p:cNvSpPr txBox="1"/>
          <p:nvPr/>
        </p:nvSpPr>
        <p:spPr>
          <a:xfrm>
            <a:off x="1070377" y="5090509"/>
            <a:ext cx="2874380" cy="255454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</a:rPr>
              <a:t>prices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judging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changing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traced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some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once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said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my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come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by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large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down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danced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stage</a:t>
            </a:r>
          </a:p>
          <a:p>
            <a:pPr algn="ctr"/>
            <a:r>
              <a:rPr lang="en-US" sz="2000" dirty="0">
                <a:latin typeface="Century Gothic" panose="020B0502020202020204" pitchFamily="34" charset="0"/>
              </a:rPr>
              <a:t>mice </a:t>
            </a:r>
          </a:p>
          <a:p>
            <a:pPr algn="ctr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AFD55-C017-5433-9725-04F1ECD8DA44}"/>
              </a:ext>
            </a:extLst>
          </p:cNvPr>
          <p:cNvSpPr txBox="1"/>
          <p:nvPr/>
        </p:nvSpPr>
        <p:spPr>
          <a:xfrm>
            <a:off x="269513" y="1322993"/>
            <a:ext cx="7350488" cy="982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A wheelbarrow full of leaves&#10;&#10;Description automatically generated">
            <a:extLst>
              <a:ext uri="{FF2B5EF4-FFF2-40B4-BE49-F238E27FC236}">
                <a16:creationId xmlns:a16="http://schemas.microsoft.com/office/drawing/2014/main" id="{8CC14169-46DE-D0A3-6BE6-78D6260E8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4" y="1078348"/>
            <a:ext cx="1528012" cy="967096"/>
          </a:xfrm>
          <a:prstGeom prst="rect">
            <a:avLst/>
          </a:prstGeom>
        </p:spPr>
      </p:pic>
      <p:pic>
        <p:nvPicPr>
          <p:cNvPr id="24" name="Picture 23" descr="A tree with orange leaves and a bird on it&#10;&#10;Description automatically generated">
            <a:extLst>
              <a:ext uri="{FF2B5EF4-FFF2-40B4-BE49-F238E27FC236}">
                <a16:creationId xmlns:a16="http://schemas.microsoft.com/office/drawing/2014/main" id="{25ECA82B-8A75-6D53-BD22-EB2C2EC00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1" y="5042734"/>
            <a:ext cx="2156002" cy="2139158"/>
          </a:xfrm>
          <a:prstGeom prst="rect">
            <a:avLst/>
          </a:prstGeom>
        </p:spPr>
      </p:pic>
      <p:pic>
        <p:nvPicPr>
          <p:cNvPr id="26" name="Picture 25" descr="A group of colorful leaves&#10;&#10;Description automatically generated">
            <a:extLst>
              <a:ext uri="{FF2B5EF4-FFF2-40B4-BE49-F238E27FC236}">
                <a16:creationId xmlns:a16="http://schemas.microsoft.com/office/drawing/2014/main" id="{286761E3-A5D0-C6E9-C82E-3F4B98C6D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737" y="1250746"/>
            <a:ext cx="3295023" cy="982741"/>
          </a:xfrm>
          <a:prstGeom prst="rect">
            <a:avLst/>
          </a:prstGeom>
        </p:spPr>
      </p:pic>
      <p:pic>
        <p:nvPicPr>
          <p:cNvPr id="27" name="Picture 26" descr="A wheelbarrow full of leaves&#10;&#10;Description automatically generated">
            <a:extLst>
              <a:ext uri="{FF2B5EF4-FFF2-40B4-BE49-F238E27FC236}">
                <a16:creationId xmlns:a16="http://schemas.microsoft.com/office/drawing/2014/main" id="{0B7ED799-600F-EFD5-D7C5-5161F1E11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544" y="1103716"/>
            <a:ext cx="1528012" cy="967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15218</TotalTime>
  <Words>128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Kino MT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Peacock, Darrah</cp:lastModifiedBy>
  <cp:revision>34</cp:revision>
  <cp:lastPrinted>2023-09-20T15:06:03Z</cp:lastPrinted>
  <dcterms:modified xsi:type="dcterms:W3CDTF">2023-09-22T18:17:03Z</dcterms:modified>
</cp:coreProperties>
</file>